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62" r:id="rId20"/>
    <p:sldId id="281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384" y="-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2A9A-F74E-45F3-BBCB-717B57C7BCF1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FBCC-57EA-4B80-96C2-1F13C65454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31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2A9A-F74E-45F3-BBCB-717B57C7BCF1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FBCC-57EA-4B80-96C2-1F13C65454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952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2A9A-F74E-45F3-BBCB-717B57C7BCF1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FBCC-57EA-4B80-96C2-1F13C65454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411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2A9A-F74E-45F3-BBCB-717B57C7BCF1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FBCC-57EA-4B80-96C2-1F13C65454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315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2A9A-F74E-45F3-BBCB-717B57C7BCF1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FBCC-57EA-4B80-96C2-1F13C65454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636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2A9A-F74E-45F3-BBCB-717B57C7BCF1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FBCC-57EA-4B80-96C2-1F13C65454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83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2A9A-F74E-45F3-BBCB-717B57C7BCF1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FBCC-57EA-4B80-96C2-1F13C65454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144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2A9A-F74E-45F3-BBCB-717B57C7BCF1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FBCC-57EA-4B80-96C2-1F13C65454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085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2A9A-F74E-45F3-BBCB-717B57C7BCF1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FBCC-57EA-4B80-96C2-1F13C65454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1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2A9A-F74E-45F3-BBCB-717B57C7BCF1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FBCC-57EA-4B80-96C2-1F13C65454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542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2A9A-F74E-45F3-BBCB-717B57C7BCF1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FBCC-57EA-4B80-96C2-1F13C65454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00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C2A9A-F74E-45F3-BBCB-717B57C7BCF1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1FBCC-57EA-4B80-96C2-1F13C65454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782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layer.slideplayer.com/83/13593051/slides/slide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93" cy="68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66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1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1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1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1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1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1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1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1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1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191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layer.slideplayer.com/83/13593051/slides/slide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8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83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336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layer.slideplayer.com/83/13593051/slides/slide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5416"/>
            <a:ext cx="9144000" cy="7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91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191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191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13792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1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1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13792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1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1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5</cp:revision>
  <dcterms:created xsi:type="dcterms:W3CDTF">2023-02-14T07:56:24Z</dcterms:created>
  <dcterms:modified xsi:type="dcterms:W3CDTF">2023-02-14T10:19:18Z</dcterms:modified>
</cp:coreProperties>
</file>